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5" r:id="rId21"/>
    <p:sldId id="806" r:id="rId22"/>
    <p:sldId id="807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35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动作幅度尽量大，以便识别更顺利。</a:t>
            </a:r>
            <a:endParaRPr 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585" y="1556385"/>
            <a:ext cx="1530985" cy="331914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3395" y="927735"/>
            <a:ext cx="1837055" cy="398272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75765" cy="36328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302385"/>
            <a:ext cx="1678940" cy="363918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5" y="130238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55" y="1271905"/>
            <a:ext cx="1679575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1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10月14日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09:00--17:00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10月16日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00起 到 10月22日24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00止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省份站点选择“福建医科大学”。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365" y="1014095"/>
            <a:ext cx="1899285" cy="3646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0605" y="1108075"/>
            <a:ext cx="1865630" cy="3645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WPS 演示</Application>
  <PresentationFormat>全屏显示(16:9)</PresentationFormat>
  <Paragraphs>124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864</cp:revision>
  <dcterms:created xsi:type="dcterms:W3CDTF">2016-06-07T15:36:00Z</dcterms:created>
  <dcterms:modified xsi:type="dcterms:W3CDTF">2023-10-07T03:24:26Z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